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160-B040-4D0E-89F4-5B1E058B00FE}" type="datetimeFigureOut">
              <a:rPr lang="en-CA" smtClean="0"/>
              <a:t>10/11/2014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FEAA-BD7D-4AB3-A860-8755A2226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304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160-B040-4D0E-89F4-5B1E058B00FE}" type="datetimeFigureOut">
              <a:rPr lang="en-CA" smtClean="0"/>
              <a:t>10/11/2014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FEAA-BD7D-4AB3-A860-8755A2226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382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160-B040-4D0E-89F4-5B1E058B00FE}" type="datetimeFigureOut">
              <a:rPr lang="en-CA" smtClean="0"/>
              <a:t>10/11/2014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FEAA-BD7D-4AB3-A860-8755A2226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764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160-B040-4D0E-89F4-5B1E058B00FE}" type="datetimeFigureOut">
              <a:rPr lang="en-CA" smtClean="0"/>
              <a:t>10/11/2014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FEAA-BD7D-4AB3-A860-8755A2226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07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160-B040-4D0E-89F4-5B1E058B00FE}" type="datetimeFigureOut">
              <a:rPr lang="en-CA" smtClean="0"/>
              <a:t>10/11/2014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FEAA-BD7D-4AB3-A860-8755A2226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830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160-B040-4D0E-89F4-5B1E058B00FE}" type="datetimeFigureOut">
              <a:rPr lang="en-CA" smtClean="0"/>
              <a:t>10/11/2014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FEAA-BD7D-4AB3-A860-8755A2226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416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160-B040-4D0E-89F4-5B1E058B00FE}" type="datetimeFigureOut">
              <a:rPr lang="en-CA" smtClean="0"/>
              <a:t>10/11/2014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FEAA-BD7D-4AB3-A860-8755A2226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678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160-B040-4D0E-89F4-5B1E058B00FE}" type="datetimeFigureOut">
              <a:rPr lang="en-CA" smtClean="0"/>
              <a:t>10/11/2014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FEAA-BD7D-4AB3-A860-8755A2226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771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160-B040-4D0E-89F4-5B1E058B00FE}" type="datetimeFigureOut">
              <a:rPr lang="en-CA" smtClean="0"/>
              <a:t>10/11/2014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FEAA-BD7D-4AB3-A860-8755A2226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268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160-B040-4D0E-89F4-5B1E058B00FE}" type="datetimeFigureOut">
              <a:rPr lang="en-CA" smtClean="0"/>
              <a:t>10/11/2014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FEAA-BD7D-4AB3-A860-8755A2226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922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160-B040-4D0E-89F4-5B1E058B00FE}" type="datetimeFigureOut">
              <a:rPr lang="en-CA" smtClean="0"/>
              <a:t>10/11/2014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FEAA-BD7D-4AB3-A860-8755A2226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198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EE160-B040-4D0E-89F4-5B1E058B00FE}" type="datetimeFigureOut">
              <a:rPr lang="en-CA" smtClean="0"/>
              <a:t>10/11/2014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EFEAA-BD7D-4AB3-A860-8755A2226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490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67200" y="914400"/>
            <a:ext cx="3352800" cy="2667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We are four in the book club learning about The Whole New Mind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C:\Users\nshali1\AppData\Local\Microsoft\Windows\Temporary Internet Files\Content.IE5\GP5F2E66\MC9004398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914400"/>
            <a:ext cx="1828800" cy="13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5800" y="1143000"/>
            <a:ext cx="3352800" cy="3352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28" name="Picture 4" descr="C:\Users\nshali1\AppData\Local\Microsoft\Windows\Temporary Internet Files\Content.IE5\E12LA39P\MC9000563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2683"/>
            <a:ext cx="1652588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400" y="2895600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Our book club is reading The whole new mind and we are learning about how to use more of our R side of the brain</a:t>
            </a:r>
            <a:endParaRPr lang="en-CA" dirty="0"/>
          </a:p>
        </p:txBody>
      </p:sp>
      <p:pic>
        <p:nvPicPr>
          <p:cNvPr id="1029" name="Picture 5" descr="C:\Users\nshali1\AppData\Local\Microsoft\Windows\Temporary Internet Files\Content.IE5\MKYDIZ03\MC90043799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05" y="4724400"/>
            <a:ext cx="1903494" cy="181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328988" y="5029200"/>
            <a:ext cx="1471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Reading alone is boring!</a:t>
            </a:r>
            <a:endParaRPr lang="en-CA" dirty="0"/>
          </a:p>
        </p:txBody>
      </p:sp>
      <p:pic>
        <p:nvPicPr>
          <p:cNvPr id="1030" name="Picture 6" descr="C:\Users\nshali1\AppData\Local\Microsoft\Windows\Temporary Internet Files\Content.IE5\MKYDIZ03\MP90044217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309" y="3733800"/>
            <a:ext cx="2616582" cy="232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251891" y="4114800"/>
            <a:ext cx="15111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the book club members I can better understand the author and share </a:t>
            </a:r>
            <a:r>
              <a:rPr lang="en-US" smtClean="0"/>
              <a:t>my thoughts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9382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tempuser</dc:creator>
  <cp:lastModifiedBy>tempuser</cp:lastModifiedBy>
  <cp:revision>2</cp:revision>
  <dcterms:created xsi:type="dcterms:W3CDTF">2014-11-10T18:07:22Z</dcterms:created>
  <dcterms:modified xsi:type="dcterms:W3CDTF">2014-11-10T18:18:03Z</dcterms:modified>
</cp:coreProperties>
</file>